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81" r:id="rId3"/>
    <p:sldId id="282" r:id="rId4"/>
    <p:sldId id="258" r:id="rId5"/>
    <p:sldId id="262" r:id="rId6"/>
    <p:sldId id="263" r:id="rId7"/>
    <p:sldId id="264" r:id="rId8"/>
    <p:sldId id="265" r:id="rId9"/>
    <p:sldId id="266" r:id="rId10"/>
    <p:sldId id="268" r:id="rId11"/>
    <p:sldId id="270" r:id="rId12"/>
    <p:sldId id="294" r:id="rId13"/>
    <p:sldId id="295" r:id="rId14"/>
    <p:sldId id="297" r:id="rId15"/>
    <p:sldId id="300" r:id="rId16"/>
    <p:sldId id="274" r:id="rId17"/>
    <p:sldId id="275" r:id="rId18"/>
    <p:sldId id="277" r:id="rId19"/>
    <p:sldId id="276" r:id="rId20"/>
    <p:sldId id="283" r:id="rId21"/>
    <p:sldId id="285" r:id="rId22"/>
    <p:sldId id="288" r:id="rId23"/>
    <p:sldId id="289" r:id="rId24"/>
    <p:sldId id="301" r:id="rId25"/>
    <p:sldId id="302" r:id="rId26"/>
    <p:sldId id="303" r:id="rId27"/>
    <p:sldId id="287" r:id="rId28"/>
    <p:sldId id="306" r:id="rId29"/>
    <p:sldId id="30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1DC"/>
    <a:srgbClr val="CA9CE4"/>
    <a:srgbClr val="7A83DA"/>
    <a:srgbClr val="DB49D0"/>
    <a:srgbClr val="EDA1E8"/>
    <a:srgbClr val="CD51D1"/>
    <a:srgbClr val="AD65D5"/>
    <a:srgbClr val="8A7AD7"/>
    <a:srgbClr val="7188DB"/>
    <a:srgbClr val="92B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5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3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46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5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8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51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4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61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49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5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06987-D885-4DCE-BDAC-00D05912503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84F5D-6B91-4404-9B65-9CADDD8C9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07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35.png"/><Relationship Id="rId17" Type="http://schemas.microsoft.com/office/2007/relationships/hdphoto" Target="../media/hdphoto7.wdp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microsoft.com/office/2007/relationships/hdphoto" Target="../media/hdphoto4.wdp"/><Relationship Id="rId5" Type="http://schemas.openxmlformats.org/officeDocument/2006/relationships/image" Target="../media/image31.png"/><Relationship Id="rId15" Type="http://schemas.microsoft.com/office/2007/relationships/hdphoto" Target="../media/hdphoto6.wdp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microsoft.com/office/2007/relationships/hdphoto" Target="../media/hdphoto3.wdp"/><Relationship Id="rId1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838" y="4087999"/>
            <a:ext cx="4100052" cy="13234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3" y="414234"/>
            <a:ext cx="2595356" cy="13234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1303" y="353274"/>
            <a:ext cx="7766870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SNS,</a:t>
            </a:r>
            <a:endParaRPr lang="en-US" altLang="ko-KR" sz="8000" b="1" dirty="0" smtClean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8000" b="1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그게 </a:t>
            </a:r>
            <a:r>
              <a:rPr lang="ko-KR" altLang="en-US" sz="8000" b="1" dirty="0" err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최선이야</a:t>
            </a:r>
            <a:r>
              <a:rPr lang="en-US" altLang="ko-KR" sz="8000" b="1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?</a:t>
            </a:r>
          </a:p>
          <a:p>
            <a:endParaRPr lang="en-US" altLang="ko-KR" sz="8000" b="1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80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너를 </a:t>
            </a:r>
            <a:r>
              <a:rPr lang="ko-KR" altLang="en-US" sz="80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핵인</a:t>
            </a:r>
            <a:r>
              <a:rPr lang="en-US" altLang="ko-KR" sz="80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SSA</a:t>
            </a:r>
            <a:r>
              <a:rPr lang="ko-KR" altLang="en-US" sz="80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로</a:t>
            </a:r>
            <a:endParaRPr lang="en-US" altLang="ko-KR" sz="8000" b="1" dirty="0" smtClean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8000" b="1" dirty="0" err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만들어줄게</a:t>
            </a:r>
            <a:endParaRPr lang="en-US" altLang="ko-KR" sz="8000" b="1" dirty="0" smtClean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0367" y="5165229"/>
            <a:ext cx="2037737" cy="169277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en-US" altLang="ko-KR" sz="2800" dirty="0" err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AIditor</a:t>
            </a:r>
            <a:endParaRPr lang="en-US" altLang="ko-KR" sz="2800" dirty="0" smtClean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2800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2800" dirty="0" err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아이디터</a:t>
            </a:r>
            <a:endParaRPr lang="en-US" altLang="ko-KR" sz="2800" dirty="0" smtClean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endParaRPr lang="en-US" altLang="ko-KR" sz="1600" dirty="0" smtClean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1600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@</a:t>
            </a:r>
            <a:r>
              <a:rPr lang="en-US" altLang="ko-KR" sz="1600" dirty="0" err="1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aiditor_official</a:t>
            </a:r>
            <a:endParaRPr lang="ko-KR" altLang="en-US" sz="16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1600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1600" dirty="0" err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팔로팔로미</a:t>
            </a:r>
            <a:r>
              <a:rPr lang="ko-KR" altLang="en-US" sz="1600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r>
              <a:rPr lang="en-US" altLang="ko-KR" sz="1600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1600" dirty="0" err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맞팔</a:t>
            </a:r>
            <a:endParaRPr lang="ko-KR" altLang="en-US" sz="16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0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58" y="3996743"/>
            <a:ext cx="9916160" cy="13234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58" y="1534530"/>
            <a:ext cx="9916160" cy="13234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8505" y="1464668"/>
            <a:ext cx="8517075" cy="37856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err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AIditor</a:t>
            </a:r>
            <a:r>
              <a:rPr lang="ko-KR" altLang="en-US" sz="8000" b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로</a:t>
            </a:r>
            <a:endParaRPr lang="en-US" altLang="ko-KR" sz="8000" b="1" smtClean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8000" b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endParaRPr lang="en-US" altLang="ko-KR" sz="8000" b="1" smtClean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8000" b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뭘 할 수 있냐고</a:t>
            </a:r>
            <a:r>
              <a:rPr lang="en-US" altLang="ko-KR" sz="8000" b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?!</a:t>
            </a:r>
            <a:endParaRPr lang="ko-KR" altLang="en-US" sz="8000" b="1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967" y="1534529"/>
            <a:ext cx="110479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endParaRPr lang="ko-KR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967" y="3996742"/>
            <a:ext cx="110479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endParaRPr lang="ko-KR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7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99774" y="2495720"/>
            <a:ext cx="10014280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</a:t>
            </a:r>
            <a:r>
              <a:rPr lang="ko-KR" altLang="en-US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기능 </a:t>
            </a:r>
            <a:r>
              <a:rPr lang="en-US" altLang="ko-KR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+ #</a:t>
            </a:r>
            <a:r>
              <a:rPr lang="ko-KR" altLang="en-US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기본기능 </a:t>
            </a:r>
            <a:endParaRPr lang="en-US" altLang="ko-KR" sz="6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pPr algn="ctr"/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	</a:t>
            </a:r>
          </a:p>
          <a:p>
            <a:pPr algn="ctr"/>
            <a:endParaRPr lang="en-US" altLang="ko-KR" sz="4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pPr algn="ctr"/>
            <a:r>
              <a:rPr lang="en-US" altLang="ko-KR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	</a:t>
            </a:r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					</a:t>
            </a:r>
            <a:r>
              <a:rPr lang="en-US" altLang="ko-K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매우 </a:t>
            </a:r>
            <a:r>
              <a:rPr lang="en-US" altLang="ko-K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파워풀한편</a:t>
            </a:r>
            <a:endParaRPr lang="ko-KR" altLang="en-US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51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70486" y="2904136"/>
            <a:ext cx="2804742" cy="11387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해시태그</a:t>
            </a:r>
            <a:endParaRPr lang="en-US" altLang="ko-KR" sz="4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블러처리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객체인식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0488" y="1997422"/>
            <a:ext cx="218842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</a:t>
            </a:r>
            <a:r>
              <a:rPr lang="ko-KR" altLang="en-US" sz="44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기능</a:t>
            </a:r>
            <a:endParaRPr lang="ko-KR" altLang="en-US" sz="4400" b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80488" y="4411015"/>
            <a:ext cx="323678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#AI 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이기능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미쳤다 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난인싸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#SSAFY 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먹스타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궁서체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진지하다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2" name="태그생성_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6630" y="289211"/>
            <a:ext cx="3387754" cy="63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6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80488" y="2904136"/>
            <a:ext cx="2784737" cy="11387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해시태그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블러처리</a:t>
            </a:r>
            <a:endParaRPr lang="en-US" altLang="ko-KR" sz="4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객체인식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0488" y="1997422"/>
            <a:ext cx="218842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</a:t>
            </a:r>
            <a:r>
              <a:rPr lang="ko-KR" altLang="en-US" sz="44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기능</a:t>
            </a:r>
            <a:endParaRPr lang="ko-KR" altLang="en-US" sz="4400" b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80488" y="4410000"/>
            <a:ext cx="261962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나는야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개념인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이름모를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당신얼굴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가려는드릴게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5" name="블러처리_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6891" y="289211"/>
            <a:ext cx="3386075" cy="63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0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80488" y="2904136"/>
            <a:ext cx="2784737" cy="11387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해시태그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블러처리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객체인식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0488" y="1997422"/>
            <a:ext cx="218842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</a:t>
            </a:r>
            <a:r>
              <a:rPr lang="ko-KR" altLang="en-US" sz="44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기능</a:t>
            </a:r>
            <a:endParaRPr lang="ko-KR" altLang="en-US" sz="4400" b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80488" y="4411015"/>
            <a:ext cx="3366627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#AI 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내가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주인공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누가누가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사람이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아닌가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궁서체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진지하다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2" name="객체인식_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3635" y="289211"/>
            <a:ext cx="3384196" cy="63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80489" y="2719471"/>
            <a:ext cx="2239716" cy="150810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자르기</a:t>
            </a:r>
            <a:endParaRPr lang="en-US" altLang="ko-KR" sz="4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회전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필터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조정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내보내기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0490" y="1767606"/>
            <a:ext cx="278473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기본기능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0488" y="4410000"/>
            <a:ext cx="338906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잘라잘라</a:t>
            </a:r>
            <a:r>
              <a:rPr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다잘라버리겠다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2" name="자르기_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6731" y="289211"/>
            <a:ext cx="3387754" cy="63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5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80488" y="4410000"/>
            <a:ext cx="338906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돌려돌려</a:t>
            </a:r>
            <a:r>
              <a:rPr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다돌려버리겠다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0489" y="2719471"/>
            <a:ext cx="1694695" cy="150810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자르기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회전</a:t>
            </a:r>
            <a:endParaRPr lang="en-US" altLang="ko-KR" sz="4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필터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조정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내보내기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80490" y="1767606"/>
            <a:ext cx="278473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기본기능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pic>
        <p:nvPicPr>
          <p:cNvPr id="2" name="회전_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6731" y="292681"/>
            <a:ext cx="3387754" cy="63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8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80488" y="4410000"/>
            <a:ext cx="3623108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사진은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필터빨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직접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만들었어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인생필터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취향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하나쯤은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있겠지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가끔은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스머프도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괜찮잖아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0489" y="2719471"/>
            <a:ext cx="1694695" cy="150810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자르기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회전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필터</a:t>
            </a:r>
            <a:endParaRPr lang="en-US" altLang="ko-KR" sz="4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조정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내보내기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80490" y="1767606"/>
            <a:ext cx="278473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기본기능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pic>
        <p:nvPicPr>
          <p:cNvPr id="7" name="필터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6120" y="292555"/>
            <a:ext cx="3384196" cy="63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5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80488" y="4411015"/>
            <a:ext cx="383470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색상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채도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명도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대조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블러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취향에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맞게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조정해봐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너를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위해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준비했어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80489" y="2719471"/>
            <a:ext cx="1694695" cy="150810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자르기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회전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필터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조정</a:t>
            </a:r>
            <a:endParaRPr lang="en-US" altLang="ko-KR" sz="4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내보내기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0490" y="1767606"/>
            <a:ext cx="278473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기본기능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pic>
        <p:nvPicPr>
          <p:cNvPr id="24" name="조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3635" y="282522"/>
            <a:ext cx="3409164" cy="63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3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80488" y="4410000"/>
            <a:ext cx="306846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내마음속에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저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~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장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내디바이스속에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저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~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장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0489" y="2719471"/>
            <a:ext cx="2784737" cy="150810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자르기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회전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필터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조정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내보내기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80490" y="1767606"/>
            <a:ext cx="278473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기본기능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pic>
        <p:nvPicPr>
          <p:cNvPr id="2" name="내보내기_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6119" y="289211"/>
            <a:ext cx="3384196" cy="63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17" y="961927"/>
            <a:ext cx="2377646" cy="2578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7648" y="4057453"/>
            <a:ext cx="424186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서울 </a:t>
            </a:r>
            <a:r>
              <a:rPr lang="en-US" altLang="ko-KR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#3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반 </a:t>
            </a:r>
            <a:r>
              <a:rPr lang="en-US" altLang="ko-KR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#1</a:t>
            </a:r>
            <a:r>
              <a:rPr lang="ko-KR" altLang="en-US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조</a:t>
            </a:r>
            <a:endParaRPr lang="en-US" altLang="ko-KR" sz="3600" b="1" dirty="0" smtClean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인공지능</a:t>
            </a:r>
            <a:endParaRPr lang="ko-KR" altLang="en-US" sz="3600" b="1" dirty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1168" y="3411121"/>
            <a:ext cx="3304110" cy="27392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en-US" altLang="ko-KR" sz="4400" b="1" dirty="0" err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AIditor</a:t>
            </a:r>
            <a:endParaRPr lang="en-US" altLang="ko-KR" sz="4400" b="1" dirty="0" smtClean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44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4400" b="1" dirty="0" err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아이디터</a:t>
            </a:r>
            <a:endParaRPr lang="en-US" altLang="ko-KR" sz="4400" b="1" dirty="0" smtClean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#1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등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운명인편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@</a:t>
            </a:r>
            <a:r>
              <a:rPr lang="en-US" altLang="ko-KR" sz="2800" b="1" dirty="0" err="1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aiditor_official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선팔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맞팔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2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40" y="5277699"/>
            <a:ext cx="2062480" cy="13234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2" y="414234"/>
            <a:ext cx="3024698" cy="13234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1303" y="353274"/>
            <a:ext cx="10841429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Web?</a:t>
            </a:r>
            <a:endParaRPr lang="en-US" altLang="ko-KR" sz="8000" b="1" dirty="0" smtClean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8000" b="1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그게 </a:t>
            </a:r>
            <a:r>
              <a:rPr lang="ko-KR" altLang="en-US" sz="8000" b="1" dirty="0" err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최선이야</a:t>
            </a:r>
            <a:r>
              <a:rPr lang="en-US" altLang="ko-KR" sz="8000" b="1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?</a:t>
            </a:r>
          </a:p>
          <a:p>
            <a:endParaRPr lang="en-US" altLang="ko-KR" sz="8000" b="1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80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아니</a:t>
            </a:r>
            <a:r>
              <a:rPr lang="en-US" altLang="ko-KR" sz="80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,</a:t>
            </a:r>
          </a:p>
          <a:p>
            <a:r>
              <a:rPr lang="ko-KR" altLang="en-US" sz="80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우리는 </a:t>
            </a:r>
            <a:r>
              <a:rPr lang="en-US" altLang="ko-KR" sz="80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APP</a:t>
            </a:r>
            <a:r>
              <a:rPr lang="ko-KR" altLang="en-US" sz="80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도 되거든</a:t>
            </a:r>
            <a:r>
              <a:rPr lang="en-US" altLang="ko-KR" sz="80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?</a:t>
            </a:r>
            <a:endParaRPr lang="ko-KR" altLang="en-US" sz="80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11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3741" y="1997422"/>
            <a:ext cx="5323893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프로그레시브</a:t>
            </a:r>
            <a:r>
              <a:rPr lang="ko-KR" altLang="en-US" sz="44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 웹 앱</a:t>
            </a:r>
            <a:endParaRPr lang="ko-KR" altLang="en-US" sz="4400" b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0488" y="4410000"/>
            <a:ext cx="3857146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이것은 </a:t>
            </a:r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앱인가 </a:t>
            </a:r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웹인가</a:t>
            </a:r>
            <a:endParaRPr lang="en-US" altLang="ko-KR" sz="200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난둘다</a:t>
            </a:r>
            <a:r>
              <a:rPr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너두</a:t>
            </a:r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? #</a:t>
            </a:r>
            <a:r>
              <a:rPr lang="ko-KR" altLang="en-US" sz="20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야나두</a:t>
            </a:r>
            <a:endParaRPr lang="en-US" altLang="ko-KR" sz="200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엄청난 </a:t>
            </a:r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플랫폼 </a:t>
            </a:r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지원 </a:t>
            </a:r>
            <a:r>
              <a:rPr lang="en-US" altLang="ko-KR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#</a:t>
            </a:r>
            <a:r>
              <a:rPr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멋있어</a:t>
            </a:r>
            <a:endParaRPr lang="en-US" altLang="ko-KR" sz="2000" smtClean="0">
              <a:solidFill>
                <a:schemeClr val="tx1">
                  <a:lumMod val="95000"/>
                  <a:lumOff val="5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2" name="웹앱_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6119" y="289211"/>
            <a:ext cx="3387754" cy="63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0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88119" y="322162"/>
            <a:ext cx="278473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개발일정</a:t>
            </a:r>
            <a:endParaRPr lang="ko-KR" altLang="en-US" sz="4400" b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421600"/>
              </p:ext>
            </p:extLst>
          </p:nvPr>
        </p:nvGraphicFramePr>
        <p:xfrm>
          <a:off x="720706" y="2501124"/>
          <a:ext cx="10821708" cy="3384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804">
                  <a:extLst>
                    <a:ext uri="{9D8B030D-6E8A-4147-A177-3AD203B41FA5}">
                      <a16:colId xmlns:a16="http://schemas.microsoft.com/office/drawing/2014/main" val="1096847575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2066840796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1236083572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233446709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2532602767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963482365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2450676546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3116691858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2207318873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3017305047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2774553548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621007170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397786029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3940693456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685286622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1503670031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674377132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2968166008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3273276465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1316770233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3437133009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2702221590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43189698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161266173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2593649768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829576716"/>
                    </a:ext>
                  </a:extLst>
                </a:gridCol>
                <a:gridCol w="400804">
                  <a:extLst>
                    <a:ext uri="{9D8B030D-6E8A-4147-A177-3AD203B41FA5}">
                      <a16:colId xmlns:a16="http://schemas.microsoft.com/office/drawing/2014/main" val="360613094"/>
                    </a:ext>
                  </a:extLst>
                </a:gridCol>
              </a:tblGrid>
              <a:tr h="423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smtClean="0">
                          <a:solidFill>
                            <a:srgbClr val="DB49D0"/>
                          </a:solidFill>
                        </a:rPr>
                        <a:t>23</a:t>
                      </a:r>
                      <a:endParaRPr lang="ko-KR" altLang="en-US" sz="1500" b="0">
                        <a:solidFill>
                          <a:srgbClr val="DB49D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50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rgbClr val="DB49D0"/>
                          </a:solidFill>
                        </a:rPr>
                        <a:t>30</a:t>
                      </a:r>
                      <a:endParaRPr lang="ko-KR" altLang="en-US" sz="1400">
                        <a:solidFill>
                          <a:srgbClr val="DB49D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rgbClr val="DB49D0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rgbClr val="DB49D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rgbClr val="DB49D0"/>
                          </a:solidFill>
                        </a:rPr>
                        <a:t>13</a:t>
                      </a:r>
                      <a:endParaRPr lang="ko-KR" altLang="en-US" sz="1400">
                        <a:solidFill>
                          <a:srgbClr val="DB49D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rgbClr val="DB49D0"/>
                          </a:solidFill>
                        </a:rPr>
                        <a:t>20</a:t>
                      </a:r>
                      <a:endParaRPr lang="ko-KR" altLang="en-US" sz="1400">
                        <a:solidFill>
                          <a:srgbClr val="DB49D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rgbClr val="DB49D0"/>
                          </a:solidFill>
                        </a:rPr>
                        <a:t>27</a:t>
                      </a:r>
                      <a:endParaRPr lang="ko-KR" altLang="en-US" sz="1400">
                        <a:solidFill>
                          <a:srgbClr val="DB49D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406761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10634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43834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431387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08526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598927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721104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997364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85857" y="2984724"/>
            <a:ext cx="10711896" cy="2850456"/>
            <a:chOff x="714737" y="2344644"/>
            <a:chExt cx="10711896" cy="285045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714737" y="2344644"/>
              <a:ext cx="3060000" cy="305246"/>
            </a:xfrm>
            <a:prstGeom prst="roundRect">
              <a:avLst/>
            </a:prstGeom>
            <a:solidFill>
              <a:srgbClr val="6491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rPr>
                <a:t>개별 학습</a:t>
              </a:r>
              <a:endParaRPr lang="ko-KR" altLang="en-US" sz="1400" b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716917" y="2763266"/>
              <a:ext cx="1872000" cy="305246"/>
            </a:xfrm>
            <a:prstGeom prst="roundRect">
              <a:avLst/>
            </a:prstGeom>
            <a:solidFill>
              <a:srgbClr val="718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mtClean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rPr>
                <a:t>아이디어 회의 및 선정 </a:t>
              </a:r>
              <a:endParaRPr lang="ko-KR" altLang="en-US" sz="1200" b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710350" y="3618118"/>
              <a:ext cx="6282516" cy="305246"/>
            </a:xfrm>
            <a:prstGeom prst="roundRect">
              <a:avLst/>
            </a:prstGeom>
            <a:solidFill>
              <a:srgbClr val="AD6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AI</a:t>
              </a:r>
              <a:r>
                <a:rPr lang="ko-KR" altLang="en-US" sz="1400" b="1" smtClean="0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 모델 선정 및 학습</a:t>
              </a:r>
              <a:endParaRPr lang="ko-KR" altLang="en-US" sz="1400" b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6720960" y="4036484"/>
              <a:ext cx="4680000" cy="305246"/>
            </a:xfrm>
            <a:prstGeom prst="roundRect">
              <a:avLst/>
            </a:prstGeom>
            <a:solidFill>
              <a:srgbClr val="CD5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Frontend_ </a:t>
              </a:r>
              <a:r>
                <a:rPr lang="ko-KR" altLang="en-US" sz="1400" b="1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핵심 기능 구현</a:t>
              </a: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9143507" y="4889854"/>
              <a:ext cx="2247293" cy="305246"/>
            </a:xfrm>
            <a:prstGeom prst="roundRect">
              <a:avLst/>
            </a:prstGeom>
            <a:solidFill>
              <a:srgbClr val="EDA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AWS </a:t>
              </a: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서버 세팅 및 </a:t>
              </a:r>
              <a:r>
                <a:rPr lang="ko-KR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배포</a:t>
              </a:r>
              <a:endParaRPr lang="ko-KR" altLang="en-US" sz="1400" b="1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26633" y="4466870"/>
              <a:ext cx="2700000" cy="305246"/>
            </a:xfrm>
            <a:prstGeom prst="roundRect">
              <a:avLst/>
            </a:prstGeom>
            <a:solidFill>
              <a:srgbClr val="DB4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Bug Fix</a:t>
              </a:r>
              <a:endParaRPr lang="ko-KR" altLang="en-US" sz="1400" b="1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10350" y="3200795"/>
              <a:ext cx="1870951" cy="292183"/>
            </a:xfrm>
            <a:prstGeom prst="roundRect">
              <a:avLst/>
            </a:prstGeom>
            <a:solidFill>
              <a:srgbClr val="8A7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데이터 전처리</a:t>
              </a:r>
              <a:endParaRPr lang="ko-KR" altLang="en-US" sz="1400" b="1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482590" y="1544987"/>
            <a:ext cx="72907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8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그래서 언제 개발했는데</a:t>
            </a:r>
            <a:r>
              <a:rPr lang="en-US" altLang="ko-KR" sz="48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?</a:t>
            </a:r>
            <a:endParaRPr lang="ko-KR" altLang="en-US" sz="4800" b="1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50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268361" y="4169414"/>
            <a:ext cx="9586452" cy="191662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88884" y="1531884"/>
            <a:ext cx="4765929" cy="226034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8360" y="1531884"/>
            <a:ext cx="4522839" cy="226034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120" y="322162"/>
            <a:ext cx="278473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4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기술스택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6045" y="1206908"/>
            <a:ext cx="239520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32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Front-end</a:t>
            </a:r>
            <a:endParaRPr lang="ko-KR" altLang="en-US" sz="32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7683" y="1206907"/>
            <a:ext cx="22653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32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Back-end</a:t>
            </a:r>
            <a:endParaRPr lang="ko-KR" altLang="en-US" sz="32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536549" y="1924124"/>
            <a:ext cx="1565234" cy="1665840"/>
            <a:chOff x="2057267" y="-782677"/>
            <a:chExt cx="913982" cy="1193512"/>
          </a:xfrm>
        </p:grpSpPr>
        <p:pic>
          <p:nvPicPr>
            <p:cNvPr id="11" name="Picture 42" descr="aws png 이미지 검색결과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57267" y="-489165"/>
              <a:ext cx="913982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2" descr="aws png 이미지 검색결과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39603" y="-782677"/>
              <a:ext cx="722267" cy="523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483" y="1924124"/>
            <a:ext cx="2205892" cy="9011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39" y="1953797"/>
            <a:ext cx="1228013" cy="16349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46483" y="3858425"/>
            <a:ext cx="58381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32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AI</a:t>
            </a:r>
            <a:endParaRPr lang="ko-KR" altLang="en-US" sz="32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1179" y="2788692"/>
            <a:ext cx="2142468" cy="71894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92710" y="561403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Mask R-CNN</a:t>
            </a:r>
            <a:endParaRPr lang="ko-KR" altLang="en-US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10" y="4443200"/>
            <a:ext cx="1560295" cy="103839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7777" y="4440475"/>
            <a:ext cx="1981389" cy="104111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62313" y="561403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Face Recognition</a:t>
            </a:r>
            <a:endParaRPr lang="ko-KR" altLang="en-US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3012" y="4440476"/>
            <a:ext cx="1584911" cy="11735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64324" y="561403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CNN</a:t>
            </a:r>
            <a:endParaRPr lang="ko-KR" altLang="en-US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1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76586" y="1555049"/>
            <a:ext cx="3320112" cy="4811461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60" y="322162"/>
            <a:ext cx="109837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5640" y="973669"/>
            <a:ext cx="328166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Object Detection</a:t>
            </a:r>
            <a:endParaRPr lang="ko-KR" altLang="en-US" sz="28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23083" y="1555049"/>
            <a:ext cx="3320112" cy="481146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6986" y="973668"/>
            <a:ext cx="29658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Face Detection</a:t>
            </a:r>
            <a:endParaRPr lang="ko-KR" altLang="en-US" sz="28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55757" y="1555049"/>
            <a:ext cx="3320112" cy="481146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97268" y="973668"/>
            <a:ext cx="83708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Tag</a:t>
            </a:r>
            <a:endParaRPr lang="ko-KR" altLang="en-US" sz="28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9144" y="2091348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Mask R-CNN</a:t>
            </a:r>
            <a:endParaRPr lang="ko-KR" altLang="en-US" sz="2400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17113" y="2091348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CNN</a:t>
            </a:r>
            <a:endParaRPr lang="ko-KR" altLang="en-US" sz="2400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7653" y="2939221"/>
            <a:ext cx="2804935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0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COCO dataset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을 활용</a:t>
            </a: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81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개의</a:t>
            </a: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Train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된 클래스 구분</a:t>
            </a:r>
            <a:endParaRPr lang="ko-KR" altLang="en-US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9401" y="2091348"/>
            <a:ext cx="3187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Face Recognition</a:t>
            </a:r>
            <a:endParaRPr lang="ko-KR" altLang="en-US" sz="2400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17113" y="2811669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인스타그램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 </a:t>
            </a:r>
            <a:r>
              <a:rPr lang="ko-KR" altLang="en-US" dirty="0" err="1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게시글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 </a:t>
            </a:r>
            <a:r>
              <a:rPr lang="ko-KR" altLang="en-US" dirty="0" err="1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크롤링</a:t>
            </a:r>
            <a:endParaRPr lang="ko-KR" altLang="en-US" dirty="0">
              <a:solidFill>
                <a:srgbClr val="CA9CE4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17834" y="3360614"/>
            <a:ext cx="279595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9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만개의 데이터 전처리</a:t>
            </a:r>
            <a:endParaRPr lang="en-US" altLang="ko-KR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4800" dirty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8</a:t>
            </a: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0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개 이상의 태그</a:t>
            </a: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2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만개의 이미지 학습</a:t>
            </a:r>
            <a:endParaRPr lang="en-US" altLang="ko-KR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53" y="4979147"/>
            <a:ext cx="1909870" cy="127104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86" y="3812511"/>
            <a:ext cx="2965877" cy="15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7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60" y="322162"/>
            <a:ext cx="109837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5640" y="973669"/>
            <a:ext cx="328166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Object Detection</a:t>
            </a:r>
            <a:endParaRPr lang="ko-KR" altLang="en-US" sz="28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23083" y="1555049"/>
            <a:ext cx="3320112" cy="4811461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6986" y="973668"/>
            <a:ext cx="29658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Face Detection</a:t>
            </a:r>
            <a:endParaRPr lang="ko-KR" altLang="en-US" sz="28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55757" y="1555049"/>
            <a:ext cx="3320112" cy="481146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97268" y="973668"/>
            <a:ext cx="83708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Tag</a:t>
            </a:r>
            <a:endParaRPr lang="ko-KR" altLang="en-US" sz="28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9144" y="2091348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Mask R-CNN</a:t>
            </a:r>
            <a:endParaRPr lang="ko-KR" altLang="en-US" sz="2400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17113" y="2091348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CNN</a:t>
            </a:r>
            <a:endParaRPr lang="ko-KR" altLang="en-US" sz="2400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7653" y="2939221"/>
            <a:ext cx="2804935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0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COCO dataset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을 활용</a:t>
            </a: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81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개의</a:t>
            </a: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Train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된 클래스 구분</a:t>
            </a:r>
            <a:endParaRPr lang="ko-KR" altLang="en-US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9401" y="2091348"/>
            <a:ext cx="3187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Face Recognition</a:t>
            </a:r>
            <a:endParaRPr lang="ko-KR" altLang="en-US" sz="2400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17113" y="2811669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인스타그램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 </a:t>
            </a:r>
            <a:r>
              <a:rPr lang="ko-KR" altLang="en-US" dirty="0" err="1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게시글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 </a:t>
            </a:r>
            <a:r>
              <a:rPr lang="ko-KR" altLang="en-US" dirty="0" err="1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크롤링</a:t>
            </a:r>
            <a:endParaRPr lang="ko-KR" altLang="en-US" dirty="0">
              <a:solidFill>
                <a:srgbClr val="CA9CE4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17834" y="3360614"/>
            <a:ext cx="279595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9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만개의 데이터 전처리</a:t>
            </a:r>
            <a:endParaRPr lang="en-US" altLang="ko-KR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4800" dirty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8</a:t>
            </a: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0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개 이상의 태그</a:t>
            </a: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2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만개의 이미지 학습</a:t>
            </a:r>
            <a:endParaRPr lang="en-US" altLang="ko-KR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53" y="4979147"/>
            <a:ext cx="1909870" cy="127104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86" y="3812511"/>
            <a:ext cx="2965877" cy="155841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76586" y="1555049"/>
            <a:ext cx="3320112" cy="481146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60" y="322162"/>
            <a:ext cx="109837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5640" y="973669"/>
            <a:ext cx="328166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Object Detection</a:t>
            </a:r>
            <a:endParaRPr lang="ko-KR" altLang="en-US" sz="28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6986" y="973668"/>
            <a:ext cx="29658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Face Detection</a:t>
            </a:r>
            <a:endParaRPr lang="ko-KR" altLang="en-US" sz="28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55757" y="1555049"/>
            <a:ext cx="3320112" cy="4811461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97268" y="973668"/>
            <a:ext cx="83708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Tag</a:t>
            </a:r>
            <a:endParaRPr lang="ko-KR" altLang="en-US" sz="2800" b="1" dirty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9144" y="2091348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Mask R-CNN</a:t>
            </a:r>
            <a:endParaRPr lang="ko-KR" altLang="en-US" sz="2400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17113" y="2091348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CNN</a:t>
            </a:r>
            <a:endParaRPr lang="ko-KR" altLang="en-US" sz="2400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7653" y="2939221"/>
            <a:ext cx="2804935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0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COCO dataset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을 활용</a:t>
            </a: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81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개의</a:t>
            </a: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Train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된 클래스 구분</a:t>
            </a:r>
            <a:endParaRPr lang="ko-KR" altLang="en-US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9401" y="2091348"/>
            <a:ext cx="3187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Face Recognition</a:t>
            </a:r>
            <a:endParaRPr lang="ko-KR" altLang="en-US" sz="2400" b="1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17113" y="2811669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인스타그램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 </a:t>
            </a:r>
            <a:r>
              <a:rPr lang="ko-KR" altLang="en-US" dirty="0" err="1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게시글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 </a:t>
            </a:r>
            <a:r>
              <a:rPr lang="ko-KR" altLang="en-US" dirty="0" err="1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크롤링</a:t>
            </a:r>
            <a:endParaRPr lang="ko-KR" altLang="en-US" dirty="0">
              <a:solidFill>
                <a:srgbClr val="CA9CE4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17834" y="3360614"/>
            <a:ext cx="279595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9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만개의 데이터 전처리</a:t>
            </a:r>
            <a:endParaRPr lang="en-US" altLang="ko-KR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4800" dirty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8</a:t>
            </a: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0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개 이상의 태그</a:t>
            </a:r>
            <a:endParaRPr lang="en-US" altLang="ko-KR" dirty="0" smtClean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4800" dirty="0" smtClean="0">
                <a:solidFill>
                  <a:srgbClr val="CA9CE4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2</a:t>
            </a:r>
            <a:r>
              <a:rPr lang="ko-KR" altLang="en-US" dirty="0" smtClean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만개의 이미지 학습</a:t>
            </a:r>
            <a:endParaRPr lang="en-US" altLang="ko-KR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53" y="4979147"/>
            <a:ext cx="1909870" cy="127104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86" y="3812511"/>
            <a:ext cx="2965877" cy="155841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76586" y="1555049"/>
            <a:ext cx="3320112" cy="481146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23083" y="1555049"/>
            <a:ext cx="3320112" cy="481146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1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1703" y="1584380"/>
            <a:ext cx="9922909" cy="37856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80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오</a:t>
            </a:r>
            <a:r>
              <a:rPr lang="en-US" altLang="ko-KR" sz="80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~</a:t>
            </a:r>
            <a:endParaRPr lang="en-US" altLang="ko-KR" sz="8000" b="1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8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그래서</a:t>
            </a:r>
            <a:endParaRPr lang="en-US" altLang="ko-KR" sz="8000" b="1" smtClean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8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이거 누가 만들었어</a:t>
            </a:r>
            <a:r>
              <a:rPr lang="en-US" altLang="ko-KR" sz="8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?</a:t>
            </a:r>
            <a:endParaRPr lang="ko-KR" altLang="en-US" sz="8000" b="1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8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61" b="78804" l="8784" r="898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65" y="3643518"/>
            <a:ext cx="613440" cy="766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91703" y="797512"/>
            <a:ext cx="161294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2800" b="1" err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김도하</a:t>
            </a:r>
            <a:endParaRPr lang="ko-KR" altLang="en-US" sz="2800" b="1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79822" y="797512"/>
            <a:ext cx="161294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28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김병철</a:t>
            </a:r>
            <a:endParaRPr lang="en-US" altLang="ko-KR" sz="2800" b="1" smtClean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6902" y="797512"/>
            <a:ext cx="161294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2800" b="1" err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김신재</a:t>
            </a:r>
            <a:endParaRPr lang="en-US" altLang="ko-KR" sz="2800" b="1" smtClean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6902" y="1347318"/>
            <a:ext cx="258756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끝까지 </a:t>
            </a:r>
            <a:r>
              <a:rPr lang="ko-KR" altLang="en-US" sz="1600" b="1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가면 다 이기는 편</a:t>
            </a:r>
            <a:endParaRPr lang="en-US" altLang="ko-KR" sz="1600" b="1" smtClean="0">
              <a:solidFill>
                <a:srgbClr val="6491DC"/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902" y="1686047"/>
            <a:ext cx="2505075" cy="1238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1703" y="4069032"/>
            <a:ext cx="161294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28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박수진</a:t>
            </a:r>
            <a:endParaRPr lang="en-US" altLang="ko-KR" sz="2800" b="1" smtClean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9822" y="4069032"/>
            <a:ext cx="161294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2800" b="1" err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심예주</a:t>
            </a:r>
            <a:endParaRPr lang="en-US" altLang="ko-KR" sz="2800" b="1" smtClean="0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79822" y="4618838"/>
            <a:ext cx="24561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dirty="0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사다리타기가 운명인 편</a:t>
            </a:r>
            <a:endParaRPr lang="en-US" altLang="ko-KR" sz="1600" b="1" dirty="0" smtClean="0">
              <a:solidFill>
                <a:srgbClr val="6491DC"/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67941" y="4069032"/>
            <a:ext cx="161294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2800" b="1" err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이대직</a:t>
            </a:r>
            <a:endParaRPr lang="en-US" altLang="ko-KR" sz="2800" b="1" smtClean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67941" y="4618838"/>
            <a:ext cx="212429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err="1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김치찜</a:t>
            </a:r>
            <a:r>
              <a:rPr lang="ko-KR" altLang="en-US" sz="1600" b="1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 버프 받는 편</a:t>
            </a:r>
            <a:endParaRPr lang="en-US" altLang="ko-KR" sz="1600" b="1" smtClean="0">
              <a:solidFill>
                <a:srgbClr val="6491DC"/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79822" y="1347318"/>
            <a:ext cx="318388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질문 하나 받았지만 합격하는 편</a:t>
            </a:r>
            <a:endParaRPr lang="en-US" altLang="ko-KR" sz="1600" b="1" smtClean="0">
              <a:solidFill>
                <a:srgbClr val="6491DC"/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1703" y="1347318"/>
            <a:ext cx="212429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dirty="0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보이지 않는 손인 편</a:t>
            </a:r>
            <a:endParaRPr lang="en-US" altLang="ko-KR" sz="1600" b="1" dirty="0" smtClean="0">
              <a:solidFill>
                <a:srgbClr val="6491DC"/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1703" y="4618838"/>
            <a:ext cx="225734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dirty="0">
                <a:solidFill>
                  <a:srgbClr val="6491DC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일편단심 프론트인 편</a:t>
            </a:r>
            <a:endParaRPr lang="en-US" altLang="ko-KR" sz="1600" b="1" dirty="0">
              <a:solidFill>
                <a:srgbClr val="6491DC"/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8436902" y="4971171"/>
            <a:ext cx="2057400" cy="923510"/>
            <a:chOff x="8436902" y="5073430"/>
            <a:chExt cx="2057400" cy="92351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/>
            <a:srcRect b="27644"/>
            <a:stretch/>
          </p:blipFill>
          <p:spPr>
            <a:xfrm>
              <a:off x="8436902" y="5073430"/>
              <a:ext cx="2057400" cy="92351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/>
            <a:srcRect l="27092" t="44645" b="4311"/>
            <a:stretch/>
          </p:blipFill>
          <p:spPr>
            <a:xfrm>
              <a:off x="8992242" y="5311140"/>
              <a:ext cx="1499998" cy="651510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8436902" y="3125087"/>
            <a:ext cx="344838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#AI-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객체</a:t>
            </a:r>
            <a:endParaRPr lang="en-US" altLang="ko-KR" sz="1600" b="1" dirty="0" smtClean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프론트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-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자르기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, </a:t>
            </a:r>
            <a:r>
              <a:rPr lang="ko-KR" altLang="en-US" sz="1600" b="1" dirty="0" err="1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객체인식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, 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얼굴인식</a:t>
            </a:r>
            <a:endParaRPr lang="en-US" altLang="ko-KR" sz="1600" b="1" dirty="0" smtClean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36902" y="5962481"/>
            <a:ext cx="15833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#AI-</a:t>
            </a:r>
            <a:r>
              <a:rPr lang="ko-KR" altLang="en-US" sz="1600" b="1" dirty="0" err="1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객체인식</a:t>
            </a:r>
            <a:endParaRPr lang="en-US" altLang="ko-KR" sz="1600" b="1" dirty="0" smtClean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백</a:t>
            </a:r>
            <a:r>
              <a:rPr lang="en-US" altLang="ko-KR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-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AWS, Flask</a:t>
            </a:r>
          </a:p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#UCC</a:t>
            </a:r>
            <a:endParaRPr lang="en-US" altLang="ko-KR" sz="1600" b="1" dirty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77760" y="5322532"/>
            <a:ext cx="274145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#AI-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태그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, 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데이터전처리</a:t>
            </a:r>
            <a:endParaRPr lang="en-US" altLang="ko-KR" sz="1600" b="1" dirty="0" smtClean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프론트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-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해시태그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, 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얼굴인식</a:t>
            </a:r>
            <a:endParaRPr lang="en-US" altLang="ko-KR" sz="1600" b="1" dirty="0" smtClean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77760" y="1954993"/>
            <a:ext cx="32303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#AI-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얼굴인식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, 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태그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, 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데이터전처리</a:t>
            </a:r>
            <a:endParaRPr lang="en-US" altLang="ko-KR" sz="1600" b="1" dirty="0" smtClean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백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-AWS, Flask</a:t>
            </a:r>
          </a:p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프론트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-CSS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91702" y="1954993"/>
            <a:ext cx="194636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#AI-</a:t>
            </a:r>
            <a:r>
              <a:rPr lang="ko-KR" altLang="en-US" sz="1600" b="1" dirty="0" err="1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객체인식</a:t>
            </a:r>
            <a:endParaRPr lang="en-US" altLang="ko-KR" sz="1600" b="1" dirty="0" smtClean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프론트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-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필터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, 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조정</a:t>
            </a:r>
            <a:endParaRPr lang="en-US" altLang="ko-KR" sz="1600" b="1" dirty="0" smtClean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1702" y="5322532"/>
            <a:ext cx="188705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#AI-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데이터전처리</a:t>
            </a:r>
            <a:endParaRPr lang="en-US" altLang="ko-KR" sz="1600" b="1" dirty="0" smtClean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프론트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-</a:t>
            </a:r>
            <a:r>
              <a:rPr lang="ko-KR" altLang="en-US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회전</a:t>
            </a:r>
            <a:r>
              <a:rPr lang="en-US" altLang="ko-KR" sz="1600" b="1" dirty="0" smtClean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, CSS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65" b="89674" l="9353" r="899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07" y="3604655"/>
            <a:ext cx="576000" cy="7668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03" b="82162" l="8696" r="891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77"/>
          <a:stretch/>
        </p:blipFill>
        <p:spPr>
          <a:xfrm>
            <a:off x="5514245" y="422430"/>
            <a:ext cx="463212" cy="52366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34" b="13099"/>
          <a:stretch/>
        </p:blipFill>
        <p:spPr>
          <a:xfrm>
            <a:off x="9171993" y="389331"/>
            <a:ext cx="516193" cy="552273"/>
          </a:xfrm>
          <a:prstGeom prst="rect">
            <a:avLst/>
          </a:prstGeom>
        </p:spPr>
      </p:pic>
      <p:pic>
        <p:nvPicPr>
          <p:cNvPr id="2050" name="Picture 2" descr="http://img.gqkorea.co.kr/gq/2020/01/style_5e2921242efe3.jpg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67" b="64889" l="2167" r="20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192" r="77977" b="34555"/>
          <a:stretch/>
        </p:blipFill>
        <p:spPr bwMode="auto">
          <a:xfrm>
            <a:off x="397725" y="4109062"/>
            <a:ext cx="822955" cy="6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865" b="75676" l="9155" r="894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798"/>
          <a:stretch/>
        </p:blipFill>
        <p:spPr>
          <a:xfrm>
            <a:off x="1854362" y="3594950"/>
            <a:ext cx="578826" cy="513196"/>
          </a:xfrm>
          <a:prstGeom prst="rect">
            <a:avLst/>
          </a:prstGeom>
        </p:spPr>
      </p:pic>
      <p:pic>
        <p:nvPicPr>
          <p:cNvPr id="54" name="Picture 2" descr="http://img.gqkorea.co.kr/gq/2020/01/style_5e2921242efe3.jpg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67" b="64889" l="2167" r="20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192" r="77977" b="34555"/>
          <a:stretch/>
        </p:blipFill>
        <p:spPr bwMode="auto">
          <a:xfrm>
            <a:off x="397725" y="827639"/>
            <a:ext cx="822955" cy="6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img.gqkorea.co.kr/gq/2020/01/style_5e2921242efe3.jpg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67" b="64889" l="2167" r="20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192" r="77977" b="34555"/>
          <a:stretch/>
        </p:blipFill>
        <p:spPr bwMode="auto">
          <a:xfrm>
            <a:off x="4000976" y="827639"/>
            <a:ext cx="822955" cy="6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://img.gqkorea.co.kr/gq/2020/01/style_5e2921242efe3.jpg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67" b="64889" l="2167" r="20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192" r="77977" b="34555"/>
          <a:stretch/>
        </p:blipFill>
        <p:spPr bwMode="auto">
          <a:xfrm>
            <a:off x="4000976" y="4109202"/>
            <a:ext cx="822955" cy="6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://img.gqkorea.co.kr/gq/2020/01/style_5e2921242efe3.jpg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67" b="64889" l="2167" r="20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192" r="77977" b="34555"/>
          <a:stretch/>
        </p:blipFill>
        <p:spPr bwMode="auto">
          <a:xfrm>
            <a:off x="7578077" y="827639"/>
            <a:ext cx="822955" cy="6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://img.gqkorea.co.kr/gq/2020/01/style_5e2921242efe3.jpg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67" b="64889" l="2167" r="20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192" r="77977" b="34555"/>
          <a:stretch/>
        </p:blipFill>
        <p:spPr bwMode="auto">
          <a:xfrm>
            <a:off x="7578077" y="4109202"/>
            <a:ext cx="822955" cy="6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495" b="68681" l="9489" r="897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763" y="379171"/>
            <a:ext cx="568325" cy="7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1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74" y="1134074"/>
            <a:ext cx="2200706" cy="2386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7648" y="4466223"/>
            <a:ext cx="424186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서울 </a:t>
            </a:r>
            <a:r>
              <a:rPr lang="en-US" altLang="ko-KR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#3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반 </a:t>
            </a:r>
            <a:r>
              <a:rPr lang="en-US" altLang="ko-KR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#1</a:t>
            </a:r>
            <a:r>
              <a:rPr lang="ko-KR" altLang="en-US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조</a:t>
            </a:r>
            <a:endParaRPr lang="en-US" altLang="ko-KR" sz="3600" b="1" dirty="0" smtClean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36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인공지능</a:t>
            </a:r>
            <a:endParaRPr lang="ko-KR" altLang="en-US" sz="3600" b="1" dirty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1168" y="4250778"/>
            <a:ext cx="3012363" cy="18774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en-US" altLang="ko-KR" sz="4400" b="1" dirty="0" err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AIditor</a:t>
            </a:r>
            <a:endParaRPr lang="en-US" altLang="ko-KR" sz="4400" b="1" dirty="0" smtClean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44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4400" b="1" dirty="0" err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아이디터</a:t>
            </a:r>
            <a:endParaRPr lang="en-US" altLang="ko-KR" sz="4400" b="1" dirty="0" smtClean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#1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등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운명인편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9562" y="1749349"/>
            <a:ext cx="282160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감사합니다</a:t>
            </a:r>
            <a:endParaRPr lang="en-US" altLang="ko-KR" sz="4000" b="1" dirty="0" smtClean="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5411" y="2628780"/>
            <a:ext cx="3520516" cy="8002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@</a:t>
            </a:r>
            <a:r>
              <a:rPr lang="en-US" altLang="ko-KR" sz="2800" b="1" dirty="0" err="1" smtClean="0">
                <a:solidFill>
                  <a:schemeClr val="bg1">
                    <a:lumMod val="9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aiditor_official</a:t>
            </a:r>
            <a:endParaRPr lang="en-US" altLang="ko-KR" sz="2800" b="1" dirty="0" smtClean="0">
              <a:solidFill>
                <a:schemeClr val="bg1">
                  <a:lumMod val="9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b="1" dirty="0" err="1" smtClean="0">
                <a:solidFill>
                  <a:schemeClr val="bg1">
                    <a:lumMod val="9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팔로우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좋아요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#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해치지않아요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53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62" y="2740874"/>
            <a:ext cx="2110298" cy="13234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5463" y="2740874"/>
            <a:ext cx="388760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SNS</a:t>
            </a:r>
            <a:r>
              <a:rPr lang="ko-KR" altLang="en-US" sz="80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는</a:t>
            </a:r>
            <a:r>
              <a:rPr lang="en-US" altLang="ko-KR" sz="80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?</a:t>
            </a:r>
            <a:endParaRPr lang="ko-KR" altLang="en-US" sz="8000" b="1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47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62" y="2740874"/>
            <a:ext cx="2110298" cy="13234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5463" y="2740874"/>
            <a:ext cx="8230138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SNS</a:t>
            </a:r>
            <a:r>
              <a:rPr lang="ko-KR" altLang="en-US" sz="80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는 </a:t>
            </a:r>
            <a:r>
              <a:rPr lang="ko-KR" altLang="en-US" sz="8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일상이다</a:t>
            </a:r>
            <a:r>
              <a:rPr lang="en-US" altLang="ko-KR" sz="8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  <a:endParaRPr lang="ko-KR" altLang="en-US" sz="8000" b="1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81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62" y="2740874"/>
            <a:ext cx="2110298" cy="13234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5463" y="2740874"/>
            <a:ext cx="9692077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SNS</a:t>
            </a:r>
            <a:r>
              <a:rPr lang="ko-KR" altLang="en-US" sz="80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는 </a:t>
            </a:r>
            <a:r>
              <a:rPr lang="ko-KR" altLang="en-US" sz="6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내 표현수단이다</a:t>
            </a:r>
            <a:r>
              <a:rPr lang="en-US" altLang="ko-KR" sz="6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  <a:endParaRPr lang="ko-KR" altLang="en-US" sz="6000" b="1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14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62" y="2740874"/>
            <a:ext cx="2110298" cy="13234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5463" y="2740874"/>
            <a:ext cx="8230138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SNS</a:t>
            </a:r>
            <a:r>
              <a:rPr lang="ko-KR" altLang="en-US" sz="80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는 </a:t>
            </a:r>
            <a:r>
              <a:rPr lang="ko-KR" altLang="en-US" sz="8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갤러리다</a:t>
            </a:r>
            <a:r>
              <a:rPr lang="en-US" altLang="ko-KR" sz="8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  <a:endParaRPr lang="ko-KR" altLang="en-US" sz="8000" b="1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89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62" y="2740874"/>
            <a:ext cx="2110298" cy="13234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5463" y="2740874"/>
            <a:ext cx="8230138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SNS</a:t>
            </a:r>
            <a:r>
              <a:rPr lang="ko-KR" altLang="en-US" sz="80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는 </a:t>
            </a:r>
            <a:r>
              <a:rPr lang="ko-KR" altLang="en-US" sz="8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추억이다</a:t>
            </a:r>
            <a:r>
              <a:rPr lang="en-US" altLang="ko-KR" sz="8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  <a:endParaRPr lang="ko-KR" altLang="en-US" sz="8000" b="1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62" y="2740874"/>
            <a:ext cx="2110298" cy="13234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5463" y="2740874"/>
            <a:ext cx="682751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SNS</a:t>
            </a:r>
            <a:r>
              <a:rPr lang="ko-KR" altLang="en-US" sz="8000" b="1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는 </a:t>
            </a:r>
            <a:r>
              <a:rPr lang="en-US" altLang="ko-KR" sz="8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SSAFY</a:t>
            </a:r>
            <a:endParaRPr lang="ko-KR" altLang="en-US" sz="8000" b="1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5462" y="4082307"/>
            <a:ext cx="1029160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         </a:t>
            </a:r>
            <a:r>
              <a:rPr lang="ko-KR" altLang="en-US" sz="8000" b="1" smtClean="0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이벤트용이다</a:t>
            </a:r>
            <a:r>
              <a:rPr lang="en-US" altLang="ko-KR" sz="8000" b="1">
                <a:solidFill>
                  <a:srgbClr val="DB49D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  <a:endParaRPr lang="ko-KR" altLang="en-US" sz="8000" b="1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9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7222" y="813672"/>
            <a:ext cx="6141425" cy="28931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200"/>
              </a:spcBef>
            </a:pPr>
            <a:r>
              <a:rPr lang="ko-KR" altLang="en-US" sz="540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당신의 계정을 </a:t>
            </a:r>
            <a:endParaRPr lang="en-US" altLang="ko-KR" sz="540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pPr>
              <a:spcBef>
                <a:spcPts val="1200"/>
              </a:spcBef>
            </a:pPr>
            <a:r>
              <a:rPr lang="ko-KR" altLang="en-US" sz="540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아름답게 </a:t>
            </a:r>
            <a:r>
              <a:rPr lang="ko-KR" altLang="en-US" sz="5400" err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감성있게</a:t>
            </a:r>
            <a:r>
              <a:rPr lang="ko-KR" altLang="en-US" sz="540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endParaRPr lang="en-US" altLang="ko-KR" sz="540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pPr>
              <a:spcBef>
                <a:spcPts val="1200"/>
              </a:spcBef>
            </a:pPr>
            <a:r>
              <a:rPr lang="ko-KR" altLang="en-US" sz="540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키워줄 </a:t>
            </a:r>
            <a:r>
              <a:rPr lang="en-US" altLang="ko-KR" sz="540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SNS </a:t>
            </a:r>
            <a:r>
              <a:rPr lang="ko-KR" altLang="en-US" sz="5400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서포터</a:t>
            </a:r>
            <a:endParaRPr lang="ko-KR" altLang="en-US" sz="5400">
              <a:solidFill>
                <a:schemeClr val="bg1">
                  <a:lumMod val="9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7222" y="4448873"/>
            <a:ext cx="464903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en-US" altLang="ko-KR" sz="8000" b="1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AIditor</a:t>
            </a:r>
            <a:endParaRPr lang="ko-KR" altLang="en-US" sz="8000" b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0" y="4448873"/>
            <a:ext cx="531748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8000" b="1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아이디터</a:t>
            </a:r>
            <a:endParaRPr lang="ko-KR" altLang="en-US" sz="8000" b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222" y="5883471"/>
            <a:ext cx="608852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i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3200" i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나만 </a:t>
            </a:r>
            <a:r>
              <a:rPr lang="en-US" altLang="ko-KR" sz="3200" i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3200" i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믿고 </a:t>
            </a:r>
            <a:r>
              <a:rPr lang="en-US" altLang="ko-KR" sz="3200" i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3200" i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따라와 </a:t>
            </a:r>
            <a:r>
              <a:rPr lang="en-US" altLang="ko-KR" sz="3200" i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#</a:t>
            </a:r>
            <a:r>
              <a:rPr lang="ko-KR" altLang="en-US" sz="3200" i="1" err="1" smtClean="0">
                <a:solidFill>
                  <a:schemeClr val="bg1">
                    <a:lumMod val="9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팔로미</a:t>
            </a:r>
            <a:endParaRPr lang="ko-KR" altLang="en-US" sz="3200" i="1">
              <a:solidFill>
                <a:srgbClr val="DB49D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2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673</Words>
  <Application>Microsoft Office PowerPoint</Application>
  <PresentationFormat>와이드스크린</PresentationFormat>
  <Paragraphs>235</Paragraphs>
  <Slides>29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HY궁서B</vt:lpstr>
      <vt:lpstr>Sandoll 격동고딕</vt:lpstr>
      <vt:lpstr>Sandoll 광화문</vt:lpstr>
      <vt:lpstr>Sandoll 액션스텐실 01 Solid</vt:lpstr>
      <vt:lpstr>맑은 고딕</vt:lpstr>
      <vt:lpstr>Arial</vt:lpstr>
      <vt:lpstr>Bahnschrift Condensed</vt:lpstr>
      <vt:lpstr>Bahnschrift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262</cp:revision>
  <dcterms:created xsi:type="dcterms:W3CDTF">2020-04-29T04:31:46Z</dcterms:created>
  <dcterms:modified xsi:type="dcterms:W3CDTF">2020-05-01T02:48:26Z</dcterms:modified>
</cp:coreProperties>
</file>